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jhmUtaQ2DOuMXSVvWVi6Hb22k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0de7715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0de7715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0de7715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0de7715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0de7715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0de7715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0de77151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0de77151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gojob.site/111187/Mentoring-Th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ntorship@tota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malat-webspace.royalroads.ca/rru0053/creating-effective-mentorshi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ot.texas.gov/occupationaltherap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bcot.org/-/media/PDFs/Renewal_Activities_Chart_2024.pdf" TargetMode="External"/><Relationship Id="rId4" Type="http://schemas.openxmlformats.org/officeDocument/2006/relationships/hyperlink" Target="https://ptot.texas.gov/ot-form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D555EE-3D13-9677-6B0F-BD9DF4FA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D5B04-7ADC-1253-2395-3EBBACB47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 Mentorship Program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mentoring and coaching">
            <a:extLst>
              <a:ext uri="{FF2B5EF4-FFF2-40B4-BE49-F238E27FC236}">
                <a16:creationId xmlns:a16="http://schemas.microsoft.com/office/drawing/2014/main" id="{EA567EA9-9544-95C7-309B-FEB7D3B3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2597" y="1283623"/>
            <a:ext cx="5608830" cy="4290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F22DB9-7BBD-FEF8-78E4-0879DC39EADB}"/>
              </a:ext>
            </a:extLst>
          </p:cNvPr>
          <p:cNvSpPr txBox="1"/>
          <p:nvPr/>
        </p:nvSpPr>
        <p:spPr>
          <a:xfrm>
            <a:off x="3817986" y="5374322"/>
            <a:ext cx="27334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3" tooltip="https://gogojob.site/111187/Mentoring-Th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9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g240de77151f_0_12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Table of Content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g240de77151f_0_12"/>
          <p:cNvSpPr txBox="1">
            <a:spLocks noGrp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Committee Members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 Resources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g240de77151f_0_0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Committee Members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g240de77151f_0_0"/>
          <p:cNvSpPr txBox="1">
            <a:spLocks noGrp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Kira Beal, OTR, Ed.D, OTD, CLT - Co-Chair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Monica Clark, OTR, OTD - Co-Chair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Terri Grundy, OTR, MOT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Aidee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Rosoado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OTR, MOT, PCES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Deanna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Scapperotti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OTR, MOT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Mentorship Program Email Address: </a:t>
            </a:r>
            <a:r>
              <a:rPr lang="en-US" sz="2400" u="sng" dirty="0">
                <a:latin typeface="Arial"/>
                <a:ea typeface="Arial"/>
                <a:cs typeface="Arial"/>
                <a:sym typeface="Arial"/>
                <a:hlinkClick r:id="rId3"/>
              </a:rPr>
              <a:t>mentorship@tota.org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Google Shape;102;g240de77151f_0_6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g240de77151f_0_6"/>
          <p:cNvSpPr txBox="1">
            <a:spLocks noGrp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Mentor:</a:t>
            </a: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 experienced OT practitioner willing to meet monthly with a student, new OTP, or current OTP in a new practice area. The role entails: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Minimum 3 years of experience in your specific practice area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Providing encouragement and feedback.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Facilitating growth by sharing resources and networks.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Establishing goals for competency and success.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Assisting with problem solving and clinical reasoning. </a:t>
            </a:r>
          </a:p>
          <a:p>
            <a:pPr marL="0" lvl="0" indent="0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Mentee:</a:t>
            </a: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 OT practitioner, new graduate, or student willing to meet monthly with a mentor to advance professional development in their practice area. The role entails: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Communicating their goals and expectations of the mentorship.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Developing plans of professional growth with mentor.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Being open to feedback from mentor.</a:t>
            </a:r>
            <a:b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Willingness to participate in activities/events promoting professional growth.</a:t>
            </a:r>
          </a:p>
          <a:p>
            <a:pPr marL="0" lvl="0" indent="0" rtl="0">
              <a:spcBef>
                <a:spcPts val="1300"/>
              </a:spcBef>
              <a:spcAft>
                <a:spcPts val="0"/>
              </a:spcAft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793661" y="2203079"/>
            <a:ext cx="4958534" cy="434934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fontScale="92500" lnSpcReduction="10000"/>
          </a:bodyPr>
          <a:lstStyle/>
          <a:p>
            <a:pPr marL="228600" lvl="0" indent="-508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Providing encouragement and feedback.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Facilitating growth by sharing resources and networks.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Establishing goals for competency and success.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Assisting with problem solving and clinical reasoning.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508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Mentees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Communicating their goals and expectations of the mentorship.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Developing plans of professional growth with mentor.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Being open to feedback from mentor.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en-US" sz="17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Willingness to participate in activities/events promoting professional growth.</a:t>
            </a:r>
          </a:p>
          <a:p>
            <a:pPr marL="457200" lvl="0" indent="-342900" rtl="0"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endParaRPr lang="en-US" sz="1300" dirty="0"/>
          </a:p>
        </p:txBody>
      </p:sp>
      <p:pic>
        <p:nvPicPr>
          <p:cNvPr id="3" name="Picture 2" descr="A circular shape with words&#10;&#10;Description automatically generated with medium confidence">
            <a:extLst>
              <a:ext uri="{FF2B5EF4-FFF2-40B4-BE49-F238E27FC236}">
                <a16:creationId xmlns:a16="http://schemas.microsoft.com/office/drawing/2014/main" id="{D1B16B12-CA11-C84F-A82E-3EF334D2C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644" r="2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EE44B-A439-03BD-381D-48E4A97DDB0F}"/>
              </a:ext>
            </a:extLst>
          </p:cNvPr>
          <p:cNvSpPr txBox="1"/>
          <p:nvPr/>
        </p:nvSpPr>
        <p:spPr>
          <a:xfrm>
            <a:off x="8487065" y="5998444"/>
            <a:ext cx="25747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malat-webspace.royalroads.ca/rru0053/creating-effective-mentorshi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0de77151f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Continuing Education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Google Shape;121;g240de77151f_0_17"/>
          <p:cNvSpPr txBox="1">
            <a:spLocks noGrp="1"/>
          </p:cNvSpPr>
          <p:nvPr>
            <p:ph type="body" idx="1"/>
          </p:nvPr>
        </p:nvSpPr>
        <p:spPr>
          <a:xfrm>
            <a:off x="838200" y="1548581"/>
            <a:ext cx="10515600" cy="462824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 I get CEU’s as a mentor or mentee?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Yes! TBOTE offers CEU opportunities for mentorship.  Link: </a:t>
            </a:r>
            <a:r>
              <a:rPr lang="en-US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https://ptot.texas.gov/occupationaltherapy/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 I keep track of time spent as a mentor/mentee?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form has to be completed and follow the OT Rules found on the TBOTE website. Link: </a:t>
            </a:r>
            <a:r>
              <a:rPr lang="en-US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https://ptot.texas.gov/ot-forms/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NBCOT give credit for CEUs?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Yes! Mentor must be certified through NBCOT. For further information: </a:t>
            </a:r>
            <a:r>
              <a:rPr lang="en-US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www.nbcot.org/-/media/PDFs/Renewal_Activities_Chart_2024.pdf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Available Resources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All resources are present to assist guide mentors and mentees in the program. Do not feel obligated to utilize materials.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Additional Resources will be provided on the TOTA website under: Membership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Mentorship Program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A201FF7-90FE-AA9D-CC97-AA2AD5711343}"/>
              </a:ext>
            </a:extLst>
          </p:cNvPr>
          <p:cNvCxnSpPr/>
          <p:nvPr/>
        </p:nvCxnSpPr>
        <p:spPr>
          <a:xfrm>
            <a:off x="2015836" y="3830782"/>
            <a:ext cx="0" cy="72043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Widescreen</PresentationFormat>
  <Paragraphs>47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Welcome</vt:lpstr>
      <vt:lpstr>Table of Content</vt:lpstr>
      <vt:lpstr>Committee Members</vt:lpstr>
      <vt:lpstr>Roles</vt:lpstr>
      <vt:lpstr>Expectations</vt:lpstr>
      <vt:lpstr>Continuing Education</vt:lpstr>
      <vt:lpstr>Available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Clark, Dr. Monica S.</dc:creator>
  <cp:lastModifiedBy>Judith Joseph</cp:lastModifiedBy>
  <cp:revision>1</cp:revision>
  <dcterms:created xsi:type="dcterms:W3CDTF">2023-08-31T13:39:29Z</dcterms:created>
  <dcterms:modified xsi:type="dcterms:W3CDTF">2023-09-07T18:29:38Z</dcterms:modified>
</cp:coreProperties>
</file>